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2" r:id="rId3"/>
    <p:sldId id="286" r:id="rId4"/>
    <p:sldId id="277" r:id="rId5"/>
    <p:sldId id="271" r:id="rId6"/>
    <p:sldId id="272" r:id="rId7"/>
    <p:sldId id="274" r:id="rId8"/>
    <p:sldId id="288" r:id="rId9"/>
    <p:sldId id="278" r:id="rId10"/>
    <p:sldId id="279" r:id="rId11"/>
    <p:sldId id="289" r:id="rId12"/>
    <p:sldId id="280" r:id="rId13"/>
    <p:sldId id="281" r:id="rId14"/>
    <p:sldId id="28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3" r:id="rId28"/>
    <p:sldId id="270" r:id="rId29"/>
    <p:sldId id="285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C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BA5F-E36F-43DB-AC35-A3F790DDF265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1051D0D-7386-4396-8F96-63433025DE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481B-04D9-44AF-A455-C8BCC8AD8039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C58D-6BF1-4884-A4CB-118027F548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6F9E-65C7-4361-90D5-951505125511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E9BB-1787-4B49-B84B-2F6C1B2F64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1D33-B6E6-4EBC-837C-CAAFF57DC823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181F-2091-4361-8AE1-BD144641A3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21CF-A5D9-4909-9915-485355F90A5B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2BDE-24A6-4F4D-B8E6-1CABC51DD1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49C0-AB1E-4319-AE60-DBEEB44ED853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1F25-0046-4C52-A52E-8066D4C0CD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9EEC-E70D-4560-81F1-C8D317B89CC1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9E3E-C5F2-4D7D-AE33-1C3C1BE68E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17BA-901E-4D6E-B34F-0AF0E315D5E9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A6A4-060F-4FAF-AA82-EFB61EE414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938D-9D6F-438D-90C6-8F8B6BB25404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111C-232B-4AE4-81CF-BE28F54BB4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5CA4-6367-4277-B0A2-16072A86A293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DF907-CB1C-4165-8BBF-B57BA758B0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8385-068F-437A-A921-35AFD62D0752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8A866-C165-4B14-ACF6-9B5999B52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22728F08-8568-4207-BB99-E2CAA072BA6F}" type="datetimeFigureOut">
              <a:rPr lang="it-IT"/>
              <a:pPr>
                <a:defRPr/>
              </a:pPr>
              <a:t>06/04/2015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15278536-BBFA-4C0E-9107-1D70855346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836613"/>
            <a:ext cx="7200900" cy="5256212"/>
          </a:xfrm>
        </p:spPr>
      </p:pic>
    </p:spTree>
    <p:custDataLst>
      <p:tags r:id="rId1"/>
    </p:custDataLst>
  </p:cSld>
  <p:clrMapOvr>
    <a:masterClrMapping/>
  </p:clrMapOvr>
  <p:transition spd="slow" advTm="557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1680" y="1412776"/>
            <a:ext cx="5813884" cy="4094138"/>
          </a:xfrm>
          <a:effectLst>
            <a:softEdge rad="112500"/>
          </a:effectLst>
        </p:spPr>
      </p:pic>
      <p:sp>
        <p:nvSpPr>
          <p:cNvPr id="3" name="Fumetto 4 2"/>
          <p:cNvSpPr/>
          <p:nvPr/>
        </p:nvSpPr>
        <p:spPr>
          <a:xfrm rot="414739">
            <a:off x="2122488" y="2058988"/>
            <a:ext cx="1965325" cy="157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Fumetto 4 4"/>
          <p:cNvSpPr/>
          <p:nvPr/>
        </p:nvSpPr>
        <p:spPr>
          <a:xfrm rot="1620730">
            <a:off x="6318250" y="2082800"/>
            <a:ext cx="1916113" cy="16065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420938" y="2184400"/>
            <a:ext cx="1368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SIGNORA COME MAI E’  SEMPRE COL SORRISO?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6340475" y="2224088"/>
            <a:ext cx="187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PERCHE’ FACCIO CIO’ CHE PIU’ AMO E QUESTO MI RALLEGRA  </a:t>
            </a:r>
          </a:p>
        </p:txBody>
      </p:sp>
    </p:spTree>
    <p:custDataLst>
      <p:tags r:id="rId1"/>
    </p:custDataLst>
  </p:cSld>
  <p:clrMapOvr>
    <a:masterClrMapping/>
  </p:clrMapOvr>
  <p:transition spd="slow" advTm="1268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823913"/>
            <a:ext cx="7200900" cy="5400675"/>
          </a:xfrm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187450" y="5583238"/>
            <a:ext cx="648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ALDA: UNA GENTILE E DOLCE SIGNORA SEMPRE DISPONIBILE AD AIUTARE I BAMBINI </a:t>
            </a:r>
          </a:p>
        </p:txBody>
      </p:sp>
    </p:spTree>
    <p:custDataLst>
      <p:tags r:id="rId1"/>
    </p:custDataLst>
  </p:cSld>
  <p:clrMapOvr>
    <a:masterClrMapping/>
  </p:clrMapOvr>
  <p:transition spd="slow" advTm="7038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35701" y="1616026"/>
            <a:ext cx="5472608" cy="4392488"/>
          </a:xfrm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1238496" y="692696"/>
            <a:ext cx="66670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LA SIGNORA ALDA</a:t>
            </a:r>
          </a:p>
        </p:txBody>
      </p:sp>
    </p:spTree>
    <p:custDataLst>
      <p:tags r:id="rId1"/>
    </p:custDataLst>
  </p:cSld>
  <p:clrMapOvr>
    <a:masterClrMapping/>
  </p:clrMapOvr>
  <p:transition spd="slow" advTm="588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908720"/>
            <a:ext cx="4968552" cy="5184576"/>
          </a:xfrm>
          <a:effectLst>
            <a:softEdge rad="112500"/>
          </a:effectLst>
        </p:spPr>
      </p:pic>
      <p:sp>
        <p:nvSpPr>
          <p:cNvPr id="3" name="Fumetto 4 2"/>
          <p:cNvSpPr/>
          <p:nvPr/>
        </p:nvSpPr>
        <p:spPr>
          <a:xfrm rot="20639453" flipH="1">
            <a:off x="1558925" y="1639888"/>
            <a:ext cx="2376488" cy="14652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Fumetto 4 4"/>
          <p:cNvSpPr/>
          <p:nvPr/>
        </p:nvSpPr>
        <p:spPr>
          <a:xfrm rot="744639">
            <a:off x="5148263" y="2041525"/>
            <a:ext cx="2663825" cy="14414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547813" y="1833563"/>
            <a:ext cx="2400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SIGNORA COME MAI E’ SEMPRE DISPONIBILE CON I BAMBINI?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302250" y="2224088"/>
            <a:ext cx="2355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NON C’E’ COSA MIGLIORE CHE VEDERE I BAMBINI FELICI</a:t>
            </a:r>
          </a:p>
        </p:txBody>
      </p:sp>
    </p:spTree>
    <p:custDataLst>
      <p:tags r:id="rId1"/>
    </p:custDataLst>
  </p:cSld>
  <p:clrMapOvr>
    <a:masterClrMapping/>
  </p:clrMapOvr>
  <p:transition spd="slow" advTm="1322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268413"/>
            <a:ext cx="7129462" cy="4392612"/>
          </a:xfrm>
        </p:spPr>
      </p:pic>
      <p:sp>
        <p:nvSpPr>
          <p:cNvPr id="6" name="Fumetto 4 5"/>
          <p:cNvSpPr/>
          <p:nvPr/>
        </p:nvSpPr>
        <p:spPr>
          <a:xfrm>
            <a:off x="5508625" y="2636838"/>
            <a:ext cx="2376488" cy="12938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5759450" y="2744788"/>
            <a:ext cx="1873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PER OGGI IL TG E’ FINITO, A DOMANI RAGAZZI!</a:t>
            </a:r>
          </a:p>
        </p:txBody>
      </p:sp>
      <p:sp>
        <p:nvSpPr>
          <p:cNvPr id="5" name="Fumetto 4 4"/>
          <p:cNvSpPr/>
          <p:nvPr/>
        </p:nvSpPr>
        <p:spPr>
          <a:xfrm>
            <a:off x="2303463" y="2998788"/>
            <a:ext cx="1800225" cy="9334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327275" y="3049588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BUONA SERATA A TUTTI!</a:t>
            </a:r>
          </a:p>
        </p:txBody>
      </p:sp>
    </p:spTree>
    <p:custDataLst>
      <p:tags r:id="rId1"/>
    </p:custDataLst>
  </p:cSld>
  <p:clrMapOvr>
    <a:masterClrMapping/>
  </p:clrMapOvr>
  <p:transition spd="slow" advTm="116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908720"/>
            <a:ext cx="3888432" cy="5040560"/>
          </a:xfrm>
          <a:effectLst>
            <a:softEdge rad="112500"/>
          </a:effectLst>
        </p:spPr>
      </p:pic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148263" y="2492375"/>
            <a:ext cx="31686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DIEGO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GIORNALISTA </a:t>
            </a:r>
          </a:p>
        </p:txBody>
      </p:sp>
    </p:spTree>
    <p:custDataLst>
      <p:tags r:id="rId1"/>
    </p:custDataLst>
  </p:cSld>
  <p:clrMapOvr>
    <a:masterClrMapping/>
  </p:clrMapOvr>
  <p:transition spd="slow" advTm="4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1268760"/>
            <a:ext cx="3816424" cy="4467721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983163" y="2565400"/>
            <a:ext cx="30972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ANDREA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CAMERAMAN</a:t>
            </a:r>
            <a:r>
              <a:rPr lang="it-IT" sz="2800">
                <a:latin typeface="Comic Sans MS" pitchFamily="66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55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1268760"/>
            <a:ext cx="3240360" cy="4539729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003800" y="2636838"/>
            <a:ext cx="2808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SAMUELE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GIORNALISTA</a:t>
            </a:r>
          </a:p>
        </p:txBody>
      </p:sp>
    </p:spTree>
    <p:custDataLst>
      <p:tags r:id="rId1"/>
    </p:custDataLst>
  </p:cSld>
  <p:clrMapOvr>
    <a:masterClrMapping/>
  </p:clrMapOvr>
  <p:transition spd="slow" advTm="57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3648" y="1484784"/>
            <a:ext cx="3600400" cy="4251697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292725" y="2970213"/>
            <a:ext cx="2735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AURORA 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L’ATTRICE </a:t>
            </a:r>
          </a:p>
        </p:txBody>
      </p:sp>
    </p:spTree>
    <p:custDataLst>
      <p:tags r:id="rId1"/>
    </p:custDataLst>
  </p:cSld>
  <p:clrMapOvr>
    <a:masterClrMapping/>
  </p:clrMapOvr>
  <p:transition spd="slow" advTm="56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1268760"/>
            <a:ext cx="3888432" cy="4539729"/>
          </a:xfrm>
          <a:effectLst>
            <a:softEdge rad="112500"/>
          </a:effectLst>
        </p:spPr>
      </p:pic>
      <p:sp>
        <p:nvSpPr>
          <p:cNvPr id="31746" name="CasellaDiTesto 2"/>
          <p:cNvSpPr txBox="1">
            <a:spLocks noChangeArrowheads="1"/>
          </p:cNvSpPr>
          <p:nvPr/>
        </p:nvSpPr>
        <p:spPr bwMode="auto">
          <a:xfrm>
            <a:off x="5364163" y="2593975"/>
            <a:ext cx="26638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LEONARDO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CAMERAMAN </a:t>
            </a:r>
          </a:p>
        </p:txBody>
      </p:sp>
    </p:spTree>
  </p:cSld>
  <p:clrMapOvr>
    <a:masterClrMapping/>
  </p:clrMapOvr>
  <p:transition spd="slow" advTm="1771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427163"/>
            <a:ext cx="7632700" cy="4176712"/>
          </a:xfrm>
        </p:spPr>
      </p:pic>
      <p:sp>
        <p:nvSpPr>
          <p:cNvPr id="3" name="Fumetto 4 2"/>
          <p:cNvSpPr/>
          <p:nvPr/>
        </p:nvSpPr>
        <p:spPr>
          <a:xfrm rot="386242">
            <a:off x="5514975" y="1558925"/>
            <a:ext cx="2435225" cy="1536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6" name="Fumetto 4 5"/>
          <p:cNvSpPr/>
          <p:nvPr/>
        </p:nvSpPr>
        <p:spPr>
          <a:xfrm flipH="1">
            <a:off x="755650" y="1427163"/>
            <a:ext cx="2333625" cy="167163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543550" y="1844675"/>
            <a:ext cx="23764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BUONASERA, BENVENUTI ALL’EDIZIONE SERALE DEL TG RAGAZZI..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20713" y="1666875"/>
            <a:ext cx="255111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OGGI ABBIAMO ALCUNE BUONE NOTIZIE DA UN            PICCOLO </a:t>
            </a:r>
          </a:p>
          <a:p>
            <a:pPr algn="ctr"/>
            <a:r>
              <a:rPr lang="it-IT">
                <a:latin typeface="Franklin Gothic Book" pitchFamily="34" charset="0"/>
              </a:rPr>
              <a:t>        PAESINO..</a:t>
            </a:r>
          </a:p>
        </p:txBody>
      </p:sp>
    </p:spTree>
    <p:custDataLst>
      <p:tags r:id="rId1"/>
    </p:custDataLst>
  </p:cSld>
  <p:clrMapOvr>
    <a:masterClrMapping/>
  </p:clrMapOvr>
  <p:transition spd="slow" advTm="1697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59632" y="1196752"/>
            <a:ext cx="3096344" cy="4539729"/>
          </a:xfrm>
          <a:effectLst>
            <a:softEdge rad="112500"/>
          </a:effectLst>
        </p:spPr>
      </p:pic>
      <p:sp>
        <p:nvSpPr>
          <p:cNvPr id="32770" name="CasellaDiTesto 2"/>
          <p:cNvSpPr txBox="1">
            <a:spLocks noChangeArrowheads="1"/>
          </p:cNvSpPr>
          <p:nvPr/>
        </p:nvSpPr>
        <p:spPr bwMode="auto">
          <a:xfrm>
            <a:off x="4716463" y="2708275"/>
            <a:ext cx="3311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ISABEL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 L’ATTRICE </a:t>
            </a:r>
          </a:p>
        </p:txBody>
      </p:sp>
    </p:spTree>
  </p:cSld>
  <p:clrMapOvr>
    <a:masterClrMapping/>
  </p:clrMapOvr>
  <p:transition spd="slow" advTm="754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1484784"/>
            <a:ext cx="4320479" cy="4032448"/>
          </a:xfrm>
          <a:effectLst>
            <a:softEdge rad="112500"/>
          </a:effec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580063" y="2781300"/>
            <a:ext cx="25923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PIETRO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CAMERAMAN </a:t>
            </a:r>
          </a:p>
        </p:txBody>
      </p:sp>
    </p:spTree>
    <p:custDataLst>
      <p:tags r:id="rId1"/>
    </p:custDataLst>
  </p:cSld>
  <p:clrMapOvr>
    <a:masterClrMapping/>
  </p:clrMapOvr>
  <p:transition spd="slow" advTm="4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3648" y="1340768"/>
            <a:ext cx="2880320" cy="4323705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716463" y="2781300"/>
            <a:ext cx="3168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PHILIP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CONDUTTORE </a:t>
            </a:r>
          </a:p>
        </p:txBody>
      </p:sp>
    </p:spTree>
    <p:custDataLst>
      <p:tags r:id="rId1"/>
    </p:custDataLst>
  </p:cSld>
  <p:clrMapOvr>
    <a:masterClrMapping/>
  </p:clrMapOvr>
  <p:transition spd="slow" advTm="50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87624" y="1196752"/>
            <a:ext cx="3816424" cy="4683745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148263" y="2309813"/>
            <a:ext cx="3024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BENEDETTA 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&amp; 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MELISSA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LE 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ATTRICI </a:t>
            </a:r>
          </a:p>
        </p:txBody>
      </p:sp>
    </p:spTree>
    <p:custDataLst>
      <p:tags r:id="rId1"/>
    </p:custDataLst>
  </p:cSld>
  <p:clrMapOvr>
    <a:masterClrMapping/>
  </p:clrMapOvr>
  <p:transition spd="slow" advTm="41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1196752"/>
            <a:ext cx="3600400" cy="4611737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148263" y="2897188"/>
            <a:ext cx="2879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ALESSIO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L’ATTORE </a:t>
            </a:r>
          </a:p>
        </p:txBody>
      </p:sp>
    </p:spTree>
    <p:custDataLst>
      <p:tags r:id="rId1"/>
    </p:custDataLst>
  </p:cSld>
  <p:clrMapOvr>
    <a:masterClrMapping/>
  </p:clrMapOvr>
  <p:transition spd="slow" advTm="39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1412776"/>
            <a:ext cx="4104456" cy="4395713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435600" y="2781300"/>
            <a:ext cx="26654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SIMONE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IL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CAMERAMAN</a:t>
            </a:r>
          </a:p>
        </p:txBody>
      </p:sp>
    </p:spTree>
    <p:custDataLst>
      <p:tags r:id="rId1"/>
    </p:custDataLst>
  </p:cSld>
  <p:clrMapOvr>
    <a:masterClrMapping/>
  </p:clrMapOvr>
  <p:transition spd="slow" advTm="51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1124744"/>
            <a:ext cx="3456384" cy="4755753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148263" y="2924175"/>
            <a:ext cx="2736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ANDREA </a:t>
            </a:r>
          </a:p>
          <a:p>
            <a:pPr algn="ctr"/>
            <a:r>
              <a:rPr lang="it-IT" sz="2800">
                <a:solidFill>
                  <a:schemeClr val="tx2"/>
                </a:solidFill>
                <a:latin typeface="Comic Sans MS" pitchFamily="66" charset="0"/>
              </a:rPr>
              <a:t>L’ATTORE </a:t>
            </a:r>
          </a:p>
        </p:txBody>
      </p:sp>
    </p:spTree>
    <p:custDataLst>
      <p:tags r:id="rId1"/>
    </p:custDataLst>
  </p:cSld>
  <p:clrMapOvr>
    <a:masterClrMapping/>
  </p:clrMapOvr>
  <p:transition spd="slow" advTm="48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31640" y="1196752"/>
            <a:ext cx="3312368" cy="4683745"/>
          </a:xfrm>
          <a:effectLst>
            <a:softEdge rad="112500"/>
          </a:effectLst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787900" y="2492375"/>
            <a:ext cx="302418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GIULIA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LA</a:t>
            </a:r>
          </a:p>
          <a:p>
            <a:pPr algn="ctr"/>
            <a:r>
              <a:rPr lang="it-IT" sz="2800">
                <a:solidFill>
                  <a:srgbClr val="D60CBE"/>
                </a:solidFill>
                <a:latin typeface="Comic Sans MS" pitchFamily="66" charset="0"/>
              </a:rPr>
              <a:t>CONDUTTRICE</a:t>
            </a:r>
            <a:r>
              <a:rPr lang="it-IT" sz="280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5656" y="908720"/>
            <a:ext cx="6120680" cy="5102378"/>
          </a:xfrm>
          <a:effectLst>
            <a:softEdge rad="112500"/>
          </a:effectLst>
        </p:spPr>
      </p:pic>
    </p:spTree>
  </p:cSld>
  <p:clrMapOvr>
    <a:masterClrMapping/>
  </p:clrMapOvr>
  <p:transition spd="slow" advTm="4165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492375"/>
            <a:ext cx="7629525" cy="3744913"/>
          </a:xfrm>
        </p:spPr>
      </p:pic>
      <p:sp>
        <p:nvSpPr>
          <p:cNvPr id="3" name="Rettangolo 2"/>
          <p:cNvSpPr/>
          <p:nvPr/>
        </p:nvSpPr>
        <p:spPr>
          <a:xfrm>
            <a:off x="1047609" y="1201801"/>
            <a:ext cx="7020512" cy="769441"/>
          </a:xfrm>
          <a:prstGeom prst="rect">
            <a:avLst/>
          </a:prstGeom>
          <a:noFill/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ORATORIO DI LEVALDIGI</a:t>
            </a:r>
          </a:p>
        </p:txBody>
      </p:sp>
    </p:spTree>
    <p:custDataLst>
      <p:tags r:id="rId1"/>
    </p:custDataLst>
  </p:cSld>
  <p:clrMapOvr>
    <a:masterClrMapping/>
  </p:clrMapOvr>
  <p:transition spd="slow" advTm="5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836712"/>
            <a:ext cx="7193220" cy="5256584"/>
          </a:xfrm>
          <a:effectLst>
            <a:softEdge rad="112500"/>
          </a:effec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403350" y="4868863"/>
            <a:ext cx="6481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GEPE: UN’ANZIANO SIGNORE DELLA CASA DI RIPOSO CHE RALLEGRA LE PASSEGGIATE IN PAESE CON BELLE CANZONI…</a:t>
            </a:r>
          </a:p>
        </p:txBody>
      </p:sp>
    </p:spTree>
    <p:custDataLst>
      <p:tags r:id="rId1"/>
    </p:custDataLst>
  </p:cSld>
  <p:clrMapOvr>
    <a:masterClrMapping/>
  </p:clrMapOvr>
  <p:transition spd="slow" advTm="1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55776" y="1412776"/>
            <a:ext cx="3888431" cy="4752527"/>
          </a:xfrm>
          <a:effectLst>
            <a:softEdge rad="112500"/>
          </a:effectLst>
        </p:spPr>
      </p:pic>
      <p:sp>
        <p:nvSpPr>
          <p:cNvPr id="5" name="Rettangolo 4"/>
          <p:cNvSpPr/>
          <p:nvPr/>
        </p:nvSpPr>
        <p:spPr>
          <a:xfrm>
            <a:off x="1411051" y="610936"/>
            <a:ext cx="63854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IL SIGNOR GEPPE</a:t>
            </a:r>
          </a:p>
        </p:txBody>
      </p:sp>
    </p:spTree>
    <p:custDataLst>
      <p:tags r:id="rId1"/>
    </p:custDataLst>
  </p:cSld>
  <p:clrMapOvr>
    <a:masterClrMapping/>
  </p:clrMapOvr>
  <p:transition spd="slow" advTm="67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/>
            </a:extLst>
          </a:blip>
          <a:srcRect l="-264" t="-221" r="24856" b="221"/>
          <a:stretch/>
        </p:blipFill>
        <p:spPr>
          <a:xfrm>
            <a:off x="2339752" y="1124744"/>
            <a:ext cx="4395936" cy="4887968"/>
          </a:xfrm>
          <a:effectLst>
            <a:softEdge rad="112500"/>
          </a:effectLst>
        </p:spPr>
      </p:pic>
      <p:sp>
        <p:nvSpPr>
          <p:cNvPr id="2" name="Fumetto 4 1"/>
          <p:cNvSpPr/>
          <p:nvPr/>
        </p:nvSpPr>
        <p:spPr>
          <a:xfrm rot="20775097" flipH="1">
            <a:off x="1231900" y="1700213"/>
            <a:ext cx="1912938" cy="1292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431925" y="1930400"/>
            <a:ext cx="1512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MA CHE BELLA GIORNATA!</a:t>
            </a:r>
          </a:p>
        </p:txBody>
      </p:sp>
    </p:spTree>
    <p:custDataLst>
      <p:tags r:id="rId1"/>
    </p:custDataLst>
  </p:cSld>
  <p:clrMapOvr>
    <a:masterClrMapping/>
  </p:clrMapOvr>
  <p:transition spd="slow" advTm="793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67744" y="836712"/>
            <a:ext cx="4680520" cy="5256584"/>
          </a:xfrm>
          <a:effectLst>
            <a:softEdge rad="112500"/>
          </a:effectLst>
        </p:spPr>
      </p:pic>
      <p:sp>
        <p:nvSpPr>
          <p:cNvPr id="2" name="Fumetto 4 1"/>
          <p:cNvSpPr/>
          <p:nvPr/>
        </p:nvSpPr>
        <p:spPr>
          <a:xfrm rot="848656">
            <a:off x="5513388" y="863600"/>
            <a:ext cx="2165350" cy="14557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3" name="Fumetto 4 2"/>
          <p:cNvSpPr/>
          <p:nvPr/>
        </p:nvSpPr>
        <p:spPr>
          <a:xfrm rot="20622474" flipH="1">
            <a:off x="900113" y="841375"/>
            <a:ext cx="1800225" cy="15811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516563" y="1298575"/>
            <a:ext cx="215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SIGNOR GEPPE, COME MAI CANTA ?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042988" y="1298575"/>
            <a:ext cx="1512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Franklin Gothic Book" pitchFamily="34" charset="0"/>
              </a:rPr>
              <a:t>CANTO PER PASSIONE..</a:t>
            </a:r>
          </a:p>
        </p:txBody>
      </p:sp>
    </p:spTree>
    <p:custDataLst>
      <p:tags r:id="rId1"/>
    </p:custDataLst>
  </p:cSld>
  <p:clrMapOvr>
    <a:masterClrMapping/>
  </p:clrMapOvr>
  <p:transition spd="slow" advTm="1037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3648" y="1484784"/>
            <a:ext cx="6264696" cy="4166146"/>
          </a:xfrm>
          <a:effectLst>
            <a:softEdge rad="112500"/>
          </a:effectLst>
        </p:spPr>
      </p:pic>
      <p:sp>
        <p:nvSpPr>
          <p:cNvPr id="3" name="Fumetto 4 2"/>
          <p:cNvSpPr/>
          <p:nvPr/>
        </p:nvSpPr>
        <p:spPr>
          <a:xfrm flipH="1">
            <a:off x="827088" y="1773238"/>
            <a:ext cx="187325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5" name="Fumetto 4 4"/>
          <p:cNvSpPr/>
          <p:nvPr/>
        </p:nvSpPr>
        <p:spPr>
          <a:xfrm rot="20661087" flipH="1">
            <a:off x="3213100" y="2576513"/>
            <a:ext cx="1368425" cy="7905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6" name="Fumetto 4 5"/>
          <p:cNvSpPr/>
          <p:nvPr/>
        </p:nvSpPr>
        <p:spPr>
          <a:xfrm rot="549200">
            <a:off x="6772275" y="1284288"/>
            <a:ext cx="1593850" cy="15382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3465513" y="2679700"/>
            <a:ext cx="86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Franklin Gothic Book" pitchFamily="34" charset="0"/>
              </a:rPr>
              <a:t>LA,LA,LA,LA..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732588" y="1557338"/>
            <a:ext cx="17446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E VOI RAGAZZE,</a:t>
            </a:r>
          </a:p>
          <a:p>
            <a:pPr algn="ctr"/>
            <a:r>
              <a:rPr lang="it-IT">
                <a:latin typeface="Franklin Gothic Book" pitchFamily="34" charset="0"/>
              </a:rPr>
              <a:t>COME MAI ASCOLTATE GEPE?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971550" y="2005013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>
                <a:latin typeface="Franklin Gothic Book" pitchFamily="34" charset="0"/>
              </a:rPr>
              <a:t>PERCHE’ CI RALLEGRA LA GIORNATA..</a:t>
            </a:r>
          </a:p>
        </p:txBody>
      </p:sp>
    </p:spTree>
    <p:custDataLst>
      <p:tags r:id="rId1"/>
    </p:custDataLst>
  </p:cSld>
  <p:clrMapOvr>
    <a:masterClrMapping/>
  </p:clrMapOvr>
  <p:transition spd="slow" advTm="151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43608" y="836712"/>
            <a:ext cx="7128792" cy="5184575"/>
          </a:xfrm>
          <a:effectLst>
            <a:softEdge rad="112500"/>
          </a:effectLst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547813" y="4724400"/>
            <a:ext cx="633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solidFill>
                  <a:schemeClr val="bg1"/>
                </a:solidFill>
                <a:latin typeface="Comic Sans MS" pitchFamily="66" charset="0"/>
              </a:rPr>
              <a:t>GESUALDA: UNA SPUMEGGIANTE NEGOZIANTE DI LEVALDIGI, LA CUI PRESENZA RIEMPIE I CLIENTI DI ALLEGRIA…</a:t>
            </a:r>
          </a:p>
        </p:txBody>
      </p:sp>
    </p:spTree>
    <p:custDataLst>
      <p:tags r:id="rId1"/>
    </p:custDataLst>
  </p:cSld>
  <p:clrMapOvr>
    <a:masterClrMapping/>
  </p:clrMapOvr>
  <p:transition spd="slow" advTm="962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9792" y="1412776"/>
            <a:ext cx="3568547" cy="4670202"/>
          </a:xfrm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264777" y="548680"/>
            <a:ext cx="86804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LA SIGNORA GESUALDA</a:t>
            </a:r>
          </a:p>
        </p:txBody>
      </p:sp>
    </p:spTree>
    <p:custDataLst>
      <p:tags r:id="rId1"/>
    </p:custDataLst>
  </p:cSld>
  <p:clrMapOvr>
    <a:masterClrMapping/>
  </p:clrMapOvr>
  <p:transition spd="slow" advTm="641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|1.6|2.5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4|2.5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4|1.2|1.5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|2.1|3.3|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1.5|1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1.4|1.7|1.3|2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256</TotalTime>
  <Words>212</Words>
  <Application>Microsoft Office PowerPoint</Application>
  <PresentationFormat>Presentazione su schermo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Puntina da disegno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rrok gjergji</dc:creator>
  <cp:lastModifiedBy>Utente</cp:lastModifiedBy>
  <cp:revision>34</cp:revision>
  <dcterms:created xsi:type="dcterms:W3CDTF">2015-03-24T14:03:30Z</dcterms:created>
  <dcterms:modified xsi:type="dcterms:W3CDTF">2015-04-06T20:35:52Z</dcterms:modified>
</cp:coreProperties>
</file>